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4" r:id="rId4"/>
    <p:sldId id="280" r:id="rId5"/>
    <p:sldId id="279" r:id="rId6"/>
    <p:sldId id="273" r:id="rId7"/>
    <p:sldId id="285" r:id="rId8"/>
    <p:sldId id="263" r:id="rId9"/>
    <p:sldId id="272" r:id="rId10"/>
    <p:sldId id="286" r:id="rId11"/>
    <p:sldId id="292" r:id="rId12"/>
    <p:sldId id="281" r:id="rId13"/>
    <p:sldId id="287" r:id="rId14"/>
    <p:sldId id="282" r:id="rId15"/>
    <p:sldId id="284" r:id="rId16"/>
    <p:sldId id="289" r:id="rId17"/>
    <p:sldId id="299" r:id="rId18"/>
    <p:sldId id="300" r:id="rId19"/>
    <p:sldId id="301" r:id="rId20"/>
    <p:sldId id="302" r:id="rId21"/>
    <p:sldId id="270" r:id="rId22"/>
    <p:sldId id="261" r:id="rId23"/>
    <p:sldId id="271" r:id="rId24"/>
    <p:sldId id="298" r:id="rId25"/>
    <p:sldId id="294" r:id="rId26"/>
  </p:sldIdLst>
  <p:sldSz cx="9144000" cy="6858000" type="screen4x3"/>
  <p:notesSz cx="6858000" cy="9144000"/>
  <p:embeddedFontLst>
    <p:embeddedFont>
      <p:font typeface="타이포_뽀로로 M" panose="02020503020101020101" pitchFamily="18" charset="-127"/>
      <p:regular r:id="rId28"/>
    </p:embeddedFont>
    <p:embeddedFont>
      <p:font typeface="한컴 윤고딕 240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60"/>
  </p:normalViewPr>
  <p:slideViewPr>
    <p:cSldViewPr>
      <p:cViewPr>
        <p:scale>
          <a:sx n="100" d="100"/>
          <a:sy n="100" d="100"/>
        </p:scale>
        <p:origin x="-1278" y="-216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t>2016-12-26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</a:t>
            </a:r>
            <a:r>
              <a:rPr lang="en-US" altLang="ko-KR" sz="25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Augumenting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Reality System </a:t>
            </a:r>
            <a:endParaRPr lang="ko-KR" altLang="en-US" sz="25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종합설계제안서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48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1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38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7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8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6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904808"/>
            <a:ext cx="8552235" cy="568863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7560840" cy="18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3068960"/>
            <a:ext cx="2448272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91880" y="3068960"/>
            <a:ext cx="4896544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5" y="-17140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4962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45795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2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45893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29875575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6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5112568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714537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1605519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889946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2313882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2204864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905762" y="4077072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3466010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05762" y="469014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12882" y="5288329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수행일정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12882" y="5864257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780928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3356992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1517073" y="3968054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17073" y="458112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24193" y="5179311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24193" y="5755239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3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28286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27384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99433" y="5733256"/>
            <a:ext cx="7920880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https://github.com/darolb/Team-PlayMeetJob</a:t>
            </a:r>
          </a:p>
        </p:txBody>
      </p:sp>
    </p:spTree>
    <p:extLst>
      <p:ext uri="{BB962C8B-B14F-4D97-AF65-F5344CB8AC3E}">
        <p14:creationId xmlns:p14="http://schemas.microsoft.com/office/powerpoint/2010/main" val="418107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740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3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sz="1700" dirty="0" smtClean="0">
                <a:solidFill>
                  <a:schemeClr val="tx1"/>
                </a:solidFill>
              </a:rPr>
              <a:t>- </a:t>
            </a:r>
            <a:r>
              <a:rPr lang="ko-KR" altLang="en-US" sz="17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700" dirty="0" smtClean="0">
                <a:solidFill>
                  <a:schemeClr val="tx1"/>
                </a:solidFill>
              </a:rPr>
              <a:t>-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</a:rPr>
              <a:t>   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sz="1700" dirty="0">
                <a:solidFill>
                  <a:schemeClr val="tx1"/>
                </a:solidFill>
              </a:rPr>
              <a:t>,</a:t>
            </a: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chemeClr val="tx1"/>
                </a:solidFill>
              </a:rPr>
              <a:t>&lt;</a:t>
            </a:r>
            <a:r>
              <a:rPr lang="ko-KR" altLang="en-US" sz="1700" dirty="0">
                <a:solidFill>
                  <a:schemeClr val="tx1"/>
                </a:solidFill>
              </a:rPr>
              <a:t>증강현실</a:t>
            </a:r>
            <a:r>
              <a:rPr lang="en-US" altLang="ko-KR" sz="1700" dirty="0">
                <a:solidFill>
                  <a:schemeClr val="tx1"/>
                </a:solidFill>
              </a:rPr>
              <a:t>(AR) </a:t>
            </a:r>
            <a:r>
              <a:rPr lang="ko-KR" altLang="en-US" sz="1700" dirty="0" err="1">
                <a:solidFill>
                  <a:schemeClr val="tx1"/>
                </a:solidFill>
              </a:rPr>
              <a:t>컬러링을</a:t>
            </a:r>
            <a:r>
              <a:rPr lang="ko-KR" altLang="en-US" sz="1700" dirty="0">
                <a:solidFill>
                  <a:schemeClr val="tx1"/>
                </a:solidFill>
              </a:rPr>
              <a:t> 통한 미술교육 제안</a:t>
            </a:r>
            <a:r>
              <a:rPr lang="en-US" altLang="ko-KR" sz="1700" dirty="0">
                <a:solidFill>
                  <a:schemeClr val="tx1"/>
                </a:solidFill>
              </a:rPr>
              <a:t>&gt;, 2015</a:t>
            </a: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63949" y="184482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229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95" y="1366873"/>
            <a:ext cx="2592288" cy="2187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051" name="Picture 3" descr="C:\Users\HYP\Desktop\제목 없음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4" y="4005064"/>
            <a:ext cx="2943570" cy="19802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-183437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317144"/>
              </p:ext>
            </p:extLst>
          </p:nvPr>
        </p:nvGraphicFramePr>
        <p:xfrm>
          <a:off x="3779913" y="1268759"/>
          <a:ext cx="4824537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68151"/>
                <a:gridCol w="792018"/>
                <a:gridCol w="666092"/>
                <a:gridCol w="666092"/>
                <a:gridCol w="1332184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82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08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99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1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</TotalTime>
  <Words>797</Words>
  <Application>Microsoft Office PowerPoint</Application>
  <PresentationFormat>화면 슬라이드 쇼(4:3)</PresentationFormat>
  <Paragraphs>268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굴림</vt:lpstr>
      <vt:lpstr>Arial</vt:lpstr>
      <vt:lpstr>타이포_뽀로로 M</vt:lpstr>
      <vt:lpstr>한컴 윤고딕 240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USER</cp:lastModifiedBy>
  <cp:revision>99</cp:revision>
  <dcterms:created xsi:type="dcterms:W3CDTF">2016-11-29T08:50:45Z</dcterms:created>
  <dcterms:modified xsi:type="dcterms:W3CDTF">2016-12-26T03:41:02Z</dcterms:modified>
</cp:coreProperties>
</file>